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1436" y="25401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2D975DD-8EB4-4E1A-A8EB-5A32D6628242}"/>
              </a:ext>
            </a:extLst>
          </p:cNvPr>
          <p:cNvSpPr/>
          <p:nvPr userDrawn="1"/>
        </p:nvSpPr>
        <p:spPr>
          <a:xfrm>
            <a:off x="3581400" y="113877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4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4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6174336" y="0"/>
            <a:ext cx="2713290" cy="66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三月三十日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3162060" y="1639632"/>
            <a:ext cx="7768796" cy="3354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第二十六課    學游泳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第二十六課   學游泳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1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不少    2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跳進    3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用心   4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學習  5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注意   6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安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全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</a:t>
            </a: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26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D</a:t>
            </a: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熟讀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: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第18課至26課  課文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637AC51-D03B-290B-52DC-4FE7837A6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5" y="0"/>
            <a:ext cx="121437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70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DFKai-SB</vt:lpstr>
      <vt:lpstr>FZZhongKai-B08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81</cp:revision>
  <dcterms:created xsi:type="dcterms:W3CDTF">2021-09-27T08:40:27Z</dcterms:created>
  <dcterms:modified xsi:type="dcterms:W3CDTF">2024-03-31T09:53:01Z</dcterms:modified>
</cp:coreProperties>
</file>